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15" autoAdjust="0"/>
  </p:normalViewPr>
  <p:slideViewPr>
    <p:cSldViewPr>
      <p:cViewPr varScale="1">
        <p:scale>
          <a:sx n="62" d="100"/>
          <a:sy n="62" d="100"/>
        </p:scale>
        <p:origin x="-11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6375-D9F5-46A7-B7FC-556564F06E34}" type="datetimeFigureOut">
              <a:rPr lang="ko-KR" altLang="en-US" smtClean="0"/>
              <a:t>2015-08-11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894DA-1F30-451D-90D8-A2AA51CA2B2E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bujeon.org/data/file/sub08_07/1025622404_bFdX0xQO_DSC_6530_res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28800" y="1052736"/>
            <a:ext cx="14113568" cy="475252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-2484784" y="1124744"/>
            <a:ext cx="102971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2015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전교인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말씀사경회</a:t>
            </a:r>
            <a:endParaRPr lang="en-US" altLang="ko-KR" sz="6600" dirty="0" smtClean="0">
              <a:solidFill>
                <a:srgbClr val="FF0000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첫 째날 </a:t>
            </a:r>
            <a:r>
              <a:rPr lang="en-US" altLang="ko-KR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(8/12)</a:t>
            </a: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순종과 행복</a:t>
            </a:r>
            <a:endParaRPr lang="en-US" altLang="ko-KR" sz="6600" dirty="0" smtClean="0">
              <a:solidFill>
                <a:srgbClr val="66FF33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시편 </a:t>
            </a:r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23 :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1 ~ 6)</a:t>
            </a:r>
            <a:endParaRPr lang="ko-KR" altLang="en-US" sz="6600" dirty="0">
              <a:solidFill>
                <a:srgbClr val="FFFF00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람원\홈페이지\images\edu\K-9.jp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40768" y="1340768"/>
            <a:ext cx="14112000" cy="4752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-2268760" y="1412776"/>
            <a:ext cx="11593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2015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전교인 말씀   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사경회</a:t>
            </a:r>
            <a:endParaRPr lang="en-US" altLang="ko-KR" sz="6600" dirty="0" smtClean="0">
              <a:solidFill>
                <a:srgbClr val="FF0000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둘 째날 </a:t>
            </a:r>
            <a:r>
              <a:rPr lang="en-US" altLang="ko-KR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(8/13)</a:t>
            </a: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좋으신 하늘 아버지</a:t>
            </a:r>
            <a:endParaRPr lang="en-US" altLang="ko-KR" sz="6600" dirty="0" smtClean="0">
              <a:solidFill>
                <a:srgbClr val="66FF33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마태복음 </a:t>
            </a:r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7 : 7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~12)</a:t>
            </a:r>
            <a:endParaRPr lang="ko-KR" altLang="en-US" sz="6600" dirty="0">
              <a:solidFill>
                <a:srgbClr val="FFFF00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bujeon.org/data/file/sub08_07/1025622404_VKp0FEby_DSC_6512_resize.jp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28800" y="764704"/>
            <a:ext cx="14112000" cy="4752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2556792" y="836712"/>
            <a:ext cx="125293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2015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전교인 </a:t>
            </a:r>
            <a:r>
              <a:rPr lang="ko-KR" altLang="en-US" sz="6600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말씀사경회</a:t>
            </a:r>
            <a:endParaRPr lang="en-US" altLang="ko-KR" sz="6600" dirty="0" smtClean="0">
              <a:solidFill>
                <a:srgbClr val="FF0000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셋 째날 </a:t>
            </a:r>
            <a:r>
              <a:rPr lang="en-US" altLang="ko-KR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(8/14)</a:t>
            </a:r>
          </a:p>
          <a:p>
            <a:r>
              <a:rPr lang="ko-KR" altLang="en-US" sz="6600" dirty="0" smtClean="0">
                <a:solidFill>
                  <a:srgbClr val="66FF33"/>
                </a:solidFill>
                <a:latin typeface="휴먼매직체" pitchFamily="18" charset="-127"/>
                <a:ea typeface="휴먼매직체" pitchFamily="18" charset="-127"/>
              </a:rPr>
              <a:t>영적 전쟁에서 승리하는 비결</a:t>
            </a:r>
            <a:endParaRPr lang="en-US" altLang="ko-KR" sz="6600" dirty="0" smtClean="0">
              <a:solidFill>
                <a:srgbClr val="66FF33"/>
              </a:solidFill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에베소서</a:t>
            </a:r>
            <a:r>
              <a:rPr lang="ko-KR" altLang="en-US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6600" dirty="0" smtClean="0">
                <a:solidFill>
                  <a:srgbClr val="FFFF00"/>
                </a:solidFill>
                <a:latin typeface="휴먼매직체" pitchFamily="18" charset="-127"/>
                <a:ea typeface="휴먼매직체" pitchFamily="18" charset="-127"/>
              </a:rPr>
              <a:t>6:10~18)</a:t>
            </a:r>
            <a:endParaRPr lang="ko-KR" altLang="en-US" sz="6600" dirty="0">
              <a:solidFill>
                <a:srgbClr val="FFFF00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</Words>
  <Application>Microsoft Office PowerPoint</Application>
  <PresentationFormat>화면 슬라이드 쇼(4:3)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jonathan</dc:creator>
  <cp:lastModifiedBy>jonathan</cp:lastModifiedBy>
  <cp:revision>6</cp:revision>
  <dcterms:created xsi:type="dcterms:W3CDTF">2015-08-11T13:18:25Z</dcterms:created>
  <dcterms:modified xsi:type="dcterms:W3CDTF">2015-08-11T14:16:52Z</dcterms:modified>
</cp:coreProperties>
</file>